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</p:sldIdLst>
  <p:sldSz cx="18288000" cy="10287000"/>
  <p:notesSz cx="6858000" cy="9144000"/>
  <p:embeddedFontLst>
    <p:embeddedFont>
      <p:font typeface="Calibri" pitchFamily="34" charset="0"/>
      <p:regular r:id="rId3"/>
      <p:bold r:id="rId4"/>
      <p:italic r:id="rId5"/>
      <p:boldItalic r:id="rId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2" autoAdjust="0"/>
  </p:normalViewPr>
  <p:slideViewPr>
    <p:cSldViewPr showGuides="1">
      <p:cViewPr varScale="1">
        <p:scale>
          <a:sx n="50" d="100"/>
          <a:sy n="50" d="100"/>
        </p:scale>
        <p:origin x="-69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5" Type="http://schemas.openxmlformats.org/officeDocument/2006/relationships/font" Target="fonts/font3.fntdata"/><Relationship Id="rId10" Type="http://schemas.openxmlformats.org/officeDocument/2006/relationships/tableStyles" Target="tableStyles.xml"/><Relationship Id="rId4" Type="http://schemas.openxmlformats.org/officeDocument/2006/relationships/font" Target="fonts/font2.fntdata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6" Type="http://schemas.openxmlformats.org/officeDocument/2006/relationships/image" Target="../media/image2.png"/><Relationship Id="rId5" Type="http://schemas.microsoft.com/office/2007/relationships/media" Target="../media/media1.mp4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3748312" y="5747312"/>
            <a:ext cx="4539688" cy="4539688"/>
          </a:xfrm>
          <a:custGeom>
            <a:avLst/>
            <a:gdLst/>
            <a:ahLst/>
            <a:cxnLst/>
            <a:rect l="l" t="t" r="r" b="b"/>
            <a:pathLst>
              <a:path w="4539688" h="4539688">
                <a:moveTo>
                  <a:pt x="0" y="0"/>
                </a:moveTo>
                <a:lnTo>
                  <a:pt x="4539688" y="0"/>
                </a:lnTo>
                <a:lnTo>
                  <a:pt x="4539688" y="4539688"/>
                </a:lnTo>
                <a:lnTo>
                  <a:pt x="0" y="453968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Наркотики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1089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Произвольный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Слайд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ИНТЕРНЕТ</dc:title>
  <dc:creator>user</dc:creator>
  <cp:lastModifiedBy>УВД</cp:lastModifiedBy>
  <cp:revision>38</cp:revision>
  <cp:lastPrinted>2025-03-20T07:43:00Z</cp:lastPrinted>
  <dcterms:created xsi:type="dcterms:W3CDTF">2006-08-16T00:00:00Z</dcterms:created>
  <dcterms:modified xsi:type="dcterms:W3CDTF">2025-04-15T10:56:23Z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42FEAB43BA4B4DB49C325CF814B5C53A_12</vt:lpwstr>
  </property>
  <property fmtid="{D5CDD505-2E9C-101B-9397-08002B2CF9AE}" pid="3" name="KSOProductBuildVer">
    <vt:lpwstr>1049-12.2.0.20782</vt:lpwstr>
  </property>
</Properties>
</file>